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5" autoAdjust="0"/>
    <p:restoredTop sz="86383" autoAdjust="0"/>
  </p:normalViewPr>
  <p:slideViewPr>
    <p:cSldViewPr snapToGrid="0" snapToObjects="1">
      <p:cViewPr varScale="1">
        <p:scale>
          <a:sx n="95" d="100"/>
          <a:sy n="95" d="100"/>
        </p:scale>
        <p:origin x="72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3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F3800-2DC1-4143-A12B-7B85240AAC0A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A8C5D-BE15-4C73-B3BE-37AE1A331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https://cwiki.apache.org/confluence/display/KAFKA/KIP-833%3A+Mark+KRaft+as+Production+Ready</a:t>
            </a:r>
          </a:p>
          <a:p>
            <a:pPr algn="l">
              <a:buFont typeface="+mj-lt"/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Mark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KRaft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as production-ready for new clusters in the upcoming Kafka 3.3 release. </a:t>
            </a:r>
            <a:r>
              <a:rPr lang="en-US" b="0" i="0">
                <a:solidFill>
                  <a:srgbClr val="172B4D"/>
                </a:solidFill>
                <a:effectLst/>
                <a:latin typeface="-apple-system"/>
              </a:rPr>
              <a:t>https://kafka.apache.org/downloads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Deprecate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ZooKeeper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mode in the upcoming Kafka 3.4 release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Plan to remove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ZooKeeper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mode entirely in Kafka 4.0.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EA8C5D-BE15-4C73-B3BE-37AE1A3316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2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87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3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76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25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7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74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27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7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14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8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D7BBB-5CCB-E546-8C76-2C0B140A7BF3}" type="datetimeFigureOut">
              <a:rPr lang="en-NL" smtClean="0"/>
              <a:t>10/06/2022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7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wiki.apache.org/confluence/display/KAFKA/KIP-500%3A+Replace+ZooKeeper+with+a+Self-Managed+Metadata+Quorum" TargetMode="External"/><Relationship Id="rId4" Type="http://schemas.openxmlformats.org/officeDocument/2006/relationships/hyperlink" Target="https://www.confluent.io/blog/removing-zookeeper-dependency-in-kafk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Kafka Architecture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163637" y="2448899"/>
            <a:ext cx="591498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Kafka brokers: Servers run in a cluster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Topics: Logical data unit that holds multiple partition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Partitions: Smallest storage unit that holds subset of records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Producers: Writes to end of a specific partition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Consumers: Reads from a partition using an offset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Replication: Resilient and fault-tolerant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Scaling: Partition strategy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Immutable append-only event logs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F6C73F2-CEC4-C349-A265-553937C6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621" y="2768670"/>
            <a:ext cx="5949742" cy="3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1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2000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Zookeeper &amp; Schema Registry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802467"/>
            <a:ext cx="69686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Zookeeper: Manage cluster, store metadata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KIP-500: Removal of zookeeper, still not production ready!</a:t>
            </a:r>
          </a:p>
          <a:p>
            <a:r>
              <a:rPr lang="en-GB" dirty="0">
                <a:hlinkClick r:id="rId4"/>
              </a:rPr>
              <a:t>https://www.confluent.io/blog/removing-zookeeper-dependency-in-kafka/</a:t>
            </a:r>
            <a:endParaRPr lang="en-GB" dirty="0"/>
          </a:p>
          <a:p>
            <a:r>
              <a:rPr lang="en-GB" dirty="0">
                <a:hlinkClick r:id="rId5"/>
              </a:rPr>
              <a:t>KIP-500 Status Updates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Schema registry: Stores versioned history of all schemas by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Producer send schema to schema registry and get schema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Consumer retrieve schema by id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Data is serialized/deserialized with registered schema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096E3-AAF0-4846-B3C7-DD9577D4A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99" y="2448899"/>
            <a:ext cx="5258040" cy="42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{BA8184FA-3EEE-A14D-BAB5-4814589530F5}tf10001064</Template>
  <TotalTime>14558</TotalTime>
  <Words>199</Words>
  <Application>Microsoft Office PowerPoint</Application>
  <PresentationFormat>Widescreen</PresentationFormat>
  <Paragraphs>45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-apple-system</vt:lpstr>
      <vt:lpstr>Arial</vt:lpstr>
      <vt:lpstr>Calibri</vt:lpstr>
      <vt:lpstr>Garamond</vt:lpstr>
      <vt:lpstr>Wingdings</vt:lpstr>
      <vt:lpstr>Organic</vt:lpstr>
      <vt:lpstr>Kafka Architecture</vt:lpstr>
      <vt:lpstr>Zookeeper &amp; Schema Registry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Gelenler, A. (Ali)</dc:creator>
  <cp:lastModifiedBy>Chris Tseng</cp:lastModifiedBy>
  <cp:revision>23</cp:revision>
  <dcterms:created xsi:type="dcterms:W3CDTF">2022-01-30T18:47:51Z</dcterms:created>
  <dcterms:modified xsi:type="dcterms:W3CDTF">2022-10-06T11:12:17Z</dcterms:modified>
</cp:coreProperties>
</file>